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ink/ink1.xml" ContentType="application/inkml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"/>
  </p:handout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9E"/>
    <a:srgbClr val="00759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748E8A-EE05-49FA-B9DF-9F50409B589B}" v="146" dt="2023-06-12T12:31:14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504" autoAdjust="0"/>
    <p:restoredTop sz="94660"/>
  </p:normalViewPr>
  <p:slideViewPr>
    <p:cSldViewPr snapToGrid="0">
      <p:cViewPr varScale="1">
        <p:scale>
          <a:sx n="12" d="100"/>
          <a:sy n="12" d="100"/>
        </p:scale>
        <p:origin x="29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1180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11" Type="http://schemas.openxmlformats.org/officeDocument/2006/relationships/customXml" Target="../customXml/item2.xml"/><Relationship Id="rId5" Type="http://schemas.openxmlformats.org/officeDocument/2006/relationships/viewProps" Target="viewProps.xml"/><Relationship Id="rId10" Type="http://schemas.openxmlformats.org/officeDocument/2006/relationships/customXml" Target="../customXml/item1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도훈" userId="657f58dc06bff5e2" providerId="LiveId" clId="{EA748E8A-EE05-49FA-B9DF-9F50409B589B}"/>
    <pc:docChg chg="undo redo custSel addSld delSld modSld">
      <pc:chgData name="이 도훈" userId="657f58dc06bff5e2" providerId="LiveId" clId="{EA748E8A-EE05-49FA-B9DF-9F50409B589B}" dt="2023-06-12T12:31:42.576" v="1633" actId="1036"/>
      <pc:docMkLst>
        <pc:docMk/>
      </pc:docMkLst>
      <pc:sldChg chg="addSp delSp modSp mod delAnim modAnim">
        <pc:chgData name="이 도훈" userId="657f58dc06bff5e2" providerId="LiveId" clId="{EA748E8A-EE05-49FA-B9DF-9F50409B589B}" dt="2023-06-12T12:31:42.576" v="1633" actId="1036"/>
        <pc:sldMkLst>
          <pc:docMk/>
          <pc:sldMk cId="1324123759" sldId="256"/>
        </pc:sldMkLst>
        <pc:spChg chg="mod">
          <ac:chgData name="이 도훈" userId="657f58dc06bff5e2" providerId="LiveId" clId="{EA748E8A-EE05-49FA-B9DF-9F50409B589B}" dt="2023-06-12T11:26:22.476" v="126"/>
          <ac:spMkLst>
            <pc:docMk/>
            <pc:sldMk cId="1324123759" sldId="256"/>
            <ac:spMk id="2" creationId="{6903C005-D5BF-49E4-908D-6F22AFD7A5B5}"/>
          </ac:spMkLst>
        </pc:spChg>
        <pc:spChg chg="mod">
          <ac:chgData name="이 도훈" userId="657f58dc06bff5e2" providerId="LiveId" clId="{EA748E8A-EE05-49FA-B9DF-9F50409B589B}" dt="2023-06-12T11:25:59.950" v="68" actId="20577"/>
          <ac:spMkLst>
            <pc:docMk/>
            <pc:sldMk cId="1324123759" sldId="256"/>
            <ac:spMk id="7" creationId="{59A417A3-AE48-4BAF-8615-0B989405970A}"/>
          </ac:spMkLst>
        </pc:spChg>
        <pc:spChg chg="mod">
          <ac:chgData name="이 도훈" userId="657f58dc06bff5e2" providerId="LiveId" clId="{EA748E8A-EE05-49FA-B9DF-9F50409B589B}" dt="2023-06-12T11:25:52.746" v="67"/>
          <ac:spMkLst>
            <pc:docMk/>
            <pc:sldMk cId="1324123759" sldId="256"/>
            <ac:spMk id="8" creationId="{BF200806-A735-48FF-B251-3FA4B98D363C}"/>
          </ac:spMkLst>
        </pc:spChg>
        <pc:spChg chg="del">
          <ac:chgData name="이 도훈" userId="657f58dc06bff5e2" providerId="LiveId" clId="{EA748E8A-EE05-49FA-B9DF-9F50409B589B}" dt="2023-06-12T12:24:09.904" v="1385" actId="478"/>
          <ac:spMkLst>
            <pc:docMk/>
            <pc:sldMk cId="1324123759" sldId="256"/>
            <ac:spMk id="18" creationId="{DC67F7A5-9D5C-45EB-AF61-9EB1DF2067DE}"/>
          </ac:spMkLst>
        </pc:spChg>
        <pc:spChg chg="mod">
          <ac:chgData name="이 도훈" userId="657f58dc06bff5e2" providerId="LiveId" clId="{EA748E8A-EE05-49FA-B9DF-9F50409B589B}" dt="2023-06-12T12:23:26.264" v="1351" actId="1036"/>
          <ac:spMkLst>
            <pc:docMk/>
            <pc:sldMk cId="1324123759" sldId="256"/>
            <ac:spMk id="22" creationId="{45828412-775D-4312-B5F9-E109713BCE30}"/>
          </ac:spMkLst>
        </pc:spChg>
        <pc:spChg chg="del">
          <ac:chgData name="이 도훈" userId="657f58dc06bff5e2" providerId="LiveId" clId="{EA748E8A-EE05-49FA-B9DF-9F50409B589B}" dt="2023-06-12T11:55:25.564" v="589" actId="478"/>
          <ac:spMkLst>
            <pc:docMk/>
            <pc:sldMk cId="1324123759" sldId="256"/>
            <ac:spMk id="26" creationId="{6E5C7252-279B-4F83-BA45-046FE8979385}"/>
          </ac:spMkLst>
        </pc:spChg>
        <pc:spChg chg="add del mod">
          <ac:chgData name="이 도훈" userId="657f58dc06bff5e2" providerId="LiveId" clId="{EA748E8A-EE05-49FA-B9DF-9F50409B589B}" dt="2023-06-12T12:20:46.066" v="1307" actId="478"/>
          <ac:spMkLst>
            <pc:docMk/>
            <pc:sldMk cId="1324123759" sldId="256"/>
            <ac:spMk id="31" creationId="{8EF1EA98-AEE9-EF08-C344-C94DA680BF03}"/>
          </ac:spMkLst>
        </pc:spChg>
        <pc:spChg chg="add mod">
          <ac:chgData name="이 도훈" userId="657f58dc06bff5e2" providerId="LiveId" clId="{EA748E8A-EE05-49FA-B9DF-9F50409B589B}" dt="2023-06-12T12:24:53.315" v="1410" actId="255"/>
          <ac:spMkLst>
            <pc:docMk/>
            <pc:sldMk cId="1324123759" sldId="256"/>
            <ac:spMk id="38" creationId="{89F7054C-F762-E89D-F7C4-3C17D6D76991}"/>
          </ac:spMkLst>
        </pc:spChg>
        <pc:spChg chg="add mod">
          <ac:chgData name="이 도훈" userId="657f58dc06bff5e2" providerId="LiveId" clId="{EA748E8A-EE05-49FA-B9DF-9F50409B589B}" dt="2023-06-12T12:30:12.611" v="1502" actId="1036"/>
          <ac:spMkLst>
            <pc:docMk/>
            <pc:sldMk cId="1324123759" sldId="256"/>
            <ac:spMk id="40" creationId="{CB44B3E1-7290-2B6A-ECBE-246814EC0A53}"/>
          </ac:spMkLst>
        </pc:spChg>
        <pc:spChg chg="add mod">
          <ac:chgData name="이 도훈" userId="657f58dc06bff5e2" providerId="LiveId" clId="{EA748E8A-EE05-49FA-B9DF-9F50409B589B}" dt="2023-06-12T12:31:42.576" v="1633" actId="1036"/>
          <ac:spMkLst>
            <pc:docMk/>
            <pc:sldMk cId="1324123759" sldId="256"/>
            <ac:spMk id="45" creationId="{4A1A26F5-E2BA-3D46-BD66-7630D4239421}"/>
          </ac:spMkLst>
        </pc:spChg>
        <pc:spChg chg="add del mod">
          <ac:chgData name="이 도훈" userId="657f58dc06bff5e2" providerId="LiveId" clId="{EA748E8A-EE05-49FA-B9DF-9F50409B589B}" dt="2023-06-12T12:30:00.523" v="1498" actId="478"/>
          <ac:spMkLst>
            <pc:docMk/>
            <pc:sldMk cId="1324123759" sldId="256"/>
            <ac:spMk id="46" creationId="{88AA1AB7-218C-72FB-7888-974318B582AB}"/>
          </ac:spMkLst>
        </pc:spChg>
        <pc:spChg chg="add mod">
          <ac:chgData name="이 도훈" userId="657f58dc06bff5e2" providerId="LiveId" clId="{EA748E8A-EE05-49FA-B9DF-9F50409B589B}" dt="2023-06-12T12:31:35.593" v="1627" actId="113"/>
          <ac:spMkLst>
            <pc:docMk/>
            <pc:sldMk cId="1324123759" sldId="256"/>
            <ac:spMk id="47" creationId="{F989EA64-07F2-966C-0EDE-91765851B0FB}"/>
          </ac:spMkLst>
        </pc:spChg>
        <pc:picChg chg="add mod">
          <ac:chgData name="이 도훈" userId="657f58dc06bff5e2" providerId="LiveId" clId="{EA748E8A-EE05-49FA-B9DF-9F50409B589B}" dt="2023-06-12T12:24:23.247" v="1386" actId="1076"/>
          <ac:picMkLst>
            <pc:docMk/>
            <pc:sldMk cId="1324123759" sldId="256"/>
            <ac:picMk id="4" creationId="{54736773-2353-9629-6A90-84E63B5AFBA8}"/>
          </ac:picMkLst>
        </pc:picChg>
        <pc:picChg chg="add mod">
          <ac:chgData name="이 도훈" userId="657f58dc06bff5e2" providerId="LiveId" clId="{EA748E8A-EE05-49FA-B9DF-9F50409B589B}" dt="2023-06-12T12:28:11.822" v="1492" actId="14100"/>
          <ac:picMkLst>
            <pc:docMk/>
            <pc:sldMk cId="1324123759" sldId="256"/>
            <ac:picMk id="5" creationId="{3E48B7E8-9102-E400-6615-C861A542BEA5}"/>
          </ac:picMkLst>
        </pc:picChg>
        <pc:picChg chg="add mod">
          <ac:chgData name="이 도훈" userId="657f58dc06bff5e2" providerId="LiveId" clId="{EA748E8A-EE05-49FA-B9DF-9F50409B589B}" dt="2023-06-12T12:11:19.424" v="614" actId="1076"/>
          <ac:picMkLst>
            <pc:docMk/>
            <pc:sldMk cId="1324123759" sldId="256"/>
            <ac:picMk id="11" creationId="{9EF1DD17-9744-7EF9-049C-F1824C673AAF}"/>
          </ac:picMkLst>
        </pc:picChg>
        <pc:picChg chg="mod">
          <ac:chgData name="이 도훈" userId="657f58dc06bff5e2" providerId="LiveId" clId="{EA748E8A-EE05-49FA-B9DF-9F50409B589B}" dt="2023-06-12T12:23:54.504" v="1382" actId="1036"/>
          <ac:picMkLst>
            <pc:docMk/>
            <pc:sldMk cId="1324123759" sldId="256"/>
            <ac:picMk id="14" creationId="{A113FBEB-027F-4194-9120-9E7B99505CAF}"/>
          </ac:picMkLst>
        </pc:picChg>
        <pc:picChg chg="add del mod">
          <ac:chgData name="이 도훈" userId="657f58dc06bff5e2" providerId="LiveId" clId="{EA748E8A-EE05-49FA-B9DF-9F50409B589B}" dt="2023-06-12T12:00:29.990" v="599" actId="478"/>
          <ac:picMkLst>
            <pc:docMk/>
            <pc:sldMk cId="1324123759" sldId="256"/>
            <ac:picMk id="16" creationId="{84C06639-B8AD-23CA-2436-F0FFE65E7624}"/>
          </ac:picMkLst>
        </pc:picChg>
        <pc:picChg chg="add del mod">
          <ac:chgData name="이 도훈" userId="657f58dc06bff5e2" providerId="LiveId" clId="{EA748E8A-EE05-49FA-B9DF-9F50409B589B}" dt="2023-06-12T12:00:28.432" v="598" actId="478"/>
          <ac:picMkLst>
            <pc:docMk/>
            <pc:sldMk cId="1324123759" sldId="256"/>
            <ac:picMk id="19" creationId="{F1CC741A-DC41-A5B8-6C6B-CB6D40E69E22}"/>
          </ac:picMkLst>
        </pc:picChg>
        <pc:picChg chg="mod">
          <ac:chgData name="이 도훈" userId="657f58dc06bff5e2" providerId="LiveId" clId="{EA748E8A-EE05-49FA-B9DF-9F50409B589B}" dt="2023-06-12T12:23:26.264" v="1351" actId="1036"/>
          <ac:picMkLst>
            <pc:docMk/>
            <pc:sldMk cId="1324123759" sldId="256"/>
            <ac:picMk id="23" creationId="{73F94DB8-74B6-414F-9643-A8865D80F6DF}"/>
          </ac:picMkLst>
        </pc:picChg>
        <pc:picChg chg="add del mod">
          <ac:chgData name="이 도훈" userId="657f58dc06bff5e2" providerId="LiveId" clId="{EA748E8A-EE05-49FA-B9DF-9F50409B589B}" dt="2023-06-12T12:17:29.763" v="1296" actId="478"/>
          <ac:picMkLst>
            <pc:docMk/>
            <pc:sldMk cId="1324123759" sldId="256"/>
            <ac:picMk id="25" creationId="{6C9D91FC-ADCE-AC46-73E9-04A38D89CA1E}"/>
          </ac:picMkLst>
        </pc:picChg>
        <pc:picChg chg="del">
          <ac:chgData name="이 도훈" userId="657f58dc06bff5e2" providerId="LiveId" clId="{EA748E8A-EE05-49FA-B9DF-9F50409B589B}" dt="2023-06-12T11:41:51.675" v="132" actId="478"/>
          <ac:picMkLst>
            <pc:docMk/>
            <pc:sldMk cId="1324123759" sldId="256"/>
            <ac:picMk id="28" creationId="{1DD58D80-9759-78FF-A75E-9C76F3D53DB7}"/>
          </ac:picMkLst>
        </pc:picChg>
        <pc:picChg chg="del">
          <ac:chgData name="이 도훈" userId="657f58dc06bff5e2" providerId="LiveId" clId="{EA748E8A-EE05-49FA-B9DF-9F50409B589B}" dt="2023-06-12T11:41:50.272" v="131" actId="478"/>
          <ac:picMkLst>
            <pc:docMk/>
            <pc:sldMk cId="1324123759" sldId="256"/>
            <ac:picMk id="29" creationId="{5C842B7C-C8E7-5A88-631A-E64ACB19D320}"/>
          </ac:picMkLst>
        </pc:picChg>
        <pc:picChg chg="add mod">
          <ac:chgData name="이 도훈" userId="657f58dc06bff5e2" providerId="LiveId" clId="{EA748E8A-EE05-49FA-B9DF-9F50409B589B}" dt="2023-06-12T12:17:58.963" v="1302" actId="14100"/>
          <ac:picMkLst>
            <pc:docMk/>
            <pc:sldMk cId="1324123759" sldId="256"/>
            <ac:picMk id="30" creationId="{7B4C65FD-E47D-C44C-DDD4-9540F4827CFD}"/>
          </ac:picMkLst>
        </pc:picChg>
        <pc:picChg chg="del">
          <ac:chgData name="이 도훈" userId="657f58dc06bff5e2" providerId="LiveId" clId="{EA748E8A-EE05-49FA-B9DF-9F50409B589B}" dt="2023-06-12T11:49:14.192" v="134" actId="478"/>
          <ac:picMkLst>
            <pc:docMk/>
            <pc:sldMk cId="1324123759" sldId="256"/>
            <ac:picMk id="32" creationId="{037B46A8-4840-BAFC-1674-69F2BE373DA6}"/>
          </ac:picMkLst>
        </pc:picChg>
        <pc:picChg chg="add mod">
          <ac:chgData name="이 도훈" userId="657f58dc06bff5e2" providerId="LiveId" clId="{EA748E8A-EE05-49FA-B9DF-9F50409B589B}" dt="2023-06-12T12:23:47.550" v="1362" actId="1037"/>
          <ac:picMkLst>
            <pc:docMk/>
            <pc:sldMk cId="1324123759" sldId="256"/>
            <ac:picMk id="33" creationId="{C70BA0C1-9F61-465D-D5E5-12F7FAF0268E}"/>
          </ac:picMkLst>
        </pc:picChg>
        <pc:picChg chg="del">
          <ac:chgData name="이 도훈" userId="657f58dc06bff5e2" providerId="LiveId" clId="{EA748E8A-EE05-49FA-B9DF-9F50409B589B}" dt="2023-06-12T11:41:53.129" v="133" actId="478"/>
          <ac:picMkLst>
            <pc:docMk/>
            <pc:sldMk cId="1324123759" sldId="256"/>
            <ac:picMk id="34" creationId="{21154F54-2E32-E87B-17A1-46D15C4297C2}"/>
          </ac:picMkLst>
        </pc:picChg>
        <pc:picChg chg="mod">
          <ac:chgData name="이 도훈" userId="657f58dc06bff5e2" providerId="LiveId" clId="{EA748E8A-EE05-49FA-B9DF-9F50409B589B}" dt="2023-06-12T12:23:27.670" v="1353" actId="14100"/>
          <ac:picMkLst>
            <pc:docMk/>
            <pc:sldMk cId="1324123759" sldId="256"/>
            <ac:picMk id="35" creationId="{C85C7CFD-1FDA-7FE7-14E0-8D5E01B604B6}"/>
          </ac:picMkLst>
        </pc:picChg>
        <pc:picChg chg="mod">
          <ac:chgData name="이 도훈" userId="657f58dc06bff5e2" providerId="LiveId" clId="{EA748E8A-EE05-49FA-B9DF-9F50409B589B}" dt="2023-06-12T12:23:26.264" v="1351" actId="1036"/>
          <ac:picMkLst>
            <pc:docMk/>
            <pc:sldMk cId="1324123759" sldId="256"/>
            <ac:picMk id="36" creationId="{5E32C768-B9FD-C5B1-F182-EB7B298D79A3}"/>
          </ac:picMkLst>
        </pc:picChg>
        <pc:picChg chg="del mod">
          <ac:chgData name="이 도훈" userId="657f58dc06bff5e2" providerId="LiveId" clId="{EA748E8A-EE05-49FA-B9DF-9F50409B589B}" dt="2023-06-12T12:22:52.174" v="1316" actId="478"/>
          <ac:picMkLst>
            <pc:docMk/>
            <pc:sldMk cId="1324123759" sldId="256"/>
            <ac:picMk id="37" creationId="{2E19553E-B62F-326A-9AA4-212B497FBEAF}"/>
          </ac:picMkLst>
        </pc:picChg>
        <pc:picChg chg="add mod">
          <ac:chgData name="이 도훈" userId="657f58dc06bff5e2" providerId="LiveId" clId="{EA748E8A-EE05-49FA-B9DF-9F50409B589B}" dt="2023-06-12T12:25:20.134" v="1428" actId="1076"/>
          <ac:picMkLst>
            <pc:docMk/>
            <pc:sldMk cId="1324123759" sldId="256"/>
            <ac:picMk id="39" creationId="{DA0E8054-B7DF-6AC7-878B-9191026EDD3D}"/>
          </ac:picMkLst>
        </pc:picChg>
        <pc:picChg chg="add mod">
          <ac:chgData name="이 도훈" userId="657f58dc06bff5e2" providerId="LiveId" clId="{EA748E8A-EE05-49FA-B9DF-9F50409B589B}" dt="2023-06-12T12:28:11.822" v="1492" actId="14100"/>
          <ac:picMkLst>
            <pc:docMk/>
            <pc:sldMk cId="1324123759" sldId="256"/>
            <ac:picMk id="42" creationId="{29A761CC-3158-6882-91EF-28DFE0F3B43E}"/>
          </ac:picMkLst>
        </pc:picChg>
        <pc:picChg chg="add mod">
          <ac:chgData name="이 도훈" userId="657f58dc06bff5e2" providerId="LiveId" clId="{EA748E8A-EE05-49FA-B9DF-9F50409B589B}" dt="2023-06-12T12:28:34.450" v="1493" actId="571"/>
          <ac:picMkLst>
            <pc:docMk/>
            <pc:sldMk cId="1324123759" sldId="256"/>
            <ac:picMk id="43" creationId="{9CF4EC21-B03A-29C3-50E7-AFE6660A15BD}"/>
          </ac:picMkLst>
        </pc:picChg>
        <pc:picChg chg="add mod">
          <ac:chgData name="이 도훈" userId="657f58dc06bff5e2" providerId="LiveId" clId="{EA748E8A-EE05-49FA-B9DF-9F50409B589B}" dt="2023-06-12T12:28:34.450" v="1493" actId="571"/>
          <ac:picMkLst>
            <pc:docMk/>
            <pc:sldMk cId="1324123759" sldId="256"/>
            <ac:picMk id="44" creationId="{57F6AEE8-734E-35D1-A3D9-A79D722CB194}"/>
          </ac:picMkLst>
        </pc:picChg>
        <pc:picChg chg="add del mod">
          <ac:chgData name="이 도훈" userId="657f58dc06bff5e2" providerId="LiveId" clId="{EA748E8A-EE05-49FA-B9DF-9F50409B589B}" dt="2023-06-12T12:06:12.552" v="607" actId="478"/>
          <ac:picMkLst>
            <pc:docMk/>
            <pc:sldMk cId="1324123759" sldId="256"/>
            <ac:picMk id="1026" creationId="{A9866831-6FCA-7083-77A0-7AF085F7101D}"/>
          </ac:picMkLst>
        </pc:picChg>
      </pc:sldChg>
      <pc:sldChg chg="addSp modSp new del mod">
        <pc:chgData name="이 도훈" userId="657f58dc06bff5e2" providerId="LiveId" clId="{EA748E8A-EE05-49FA-B9DF-9F50409B589B}" dt="2023-06-12T12:18:10.303" v="1303" actId="47"/>
        <pc:sldMkLst>
          <pc:docMk/>
          <pc:sldMk cId="543835538" sldId="257"/>
        </pc:sldMkLst>
        <pc:spChg chg="add mod">
          <ac:chgData name="이 도훈" userId="657f58dc06bff5e2" providerId="LiveId" clId="{EA748E8A-EE05-49FA-B9DF-9F50409B589B}" dt="2023-06-12T12:16:47.405" v="1293" actId="14100"/>
          <ac:spMkLst>
            <pc:docMk/>
            <pc:sldMk cId="543835538" sldId="257"/>
            <ac:spMk id="4" creationId="{17DEA80B-439F-5A38-E79B-10E7CDD279CC}"/>
          </ac:spMkLst>
        </pc:spChg>
        <pc:picChg chg="add mod">
          <ac:chgData name="이 도훈" userId="657f58dc06bff5e2" providerId="LiveId" clId="{EA748E8A-EE05-49FA-B9DF-9F50409B589B}" dt="2023-06-12T12:11:58.411" v="621" actId="14100"/>
          <ac:picMkLst>
            <pc:docMk/>
            <pc:sldMk cId="543835538" sldId="257"/>
            <ac:picMk id="3" creationId="{36433981-BA6B-62BE-D61C-EBEAA4823BB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6C884-23AE-4414-A849-3EDBFB923495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5FA58-7979-4E60-BF21-5998AE42A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477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6T09:43:08.5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1,'0'25299,"0"-9264,0-15972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4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64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1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58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8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58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8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4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52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39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10EF3-ED0E-4DD6-8F73-99E0C8ECC7C6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svg"/><Relationship Id="rId19" Type="http://schemas.openxmlformats.org/officeDocument/2006/relationships/customXml" Target="../ink/ink1.xml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3C005-D5BF-49E4-908D-6F22AFD7A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1106" y="3442642"/>
            <a:ext cx="25364305" cy="3098800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66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스마트워치를</a:t>
            </a:r>
            <a:r>
              <a:rPr lang="ko-KR" altLang="en-US" sz="6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활용한 독거노인 모니터링 시스템 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25BEC-1FCB-4D07-BC07-56A0DF7A827B}"/>
              </a:ext>
            </a:extLst>
          </p:cNvPr>
          <p:cNvSpPr txBox="1"/>
          <p:nvPr/>
        </p:nvSpPr>
        <p:spPr>
          <a:xfrm>
            <a:off x="3639613" y="6727265"/>
            <a:ext cx="322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의료</a:t>
            </a:r>
            <a:r>
              <a:rPr lang="en-US" altLang="ko-KR" sz="4000" b="1" dirty="0"/>
              <a:t>IT</a:t>
            </a:r>
            <a:r>
              <a:rPr lang="ko-KR" altLang="en-US" sz="4000" b="1" dirty="0"/>
              <a:t>공학과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417A3-AE48-4BAF-8615-0B989405970A}"/>
              </a:ext>
            </a:extLst>
          </p:cNvPr>
          <p:cNvSpPr txBox="1"/>
          <p:nvPr/>
        </p:nvSpPr>
        <p:spPr>
          <a:xfrm>
            <a:off x="11151084" y="6773580"/>
            <a:ext cx="3518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조용석</a:t>
            </a:r>
            <a:r>
              <a:rPr lang="en-US" altLang="ko-KR" sz="4000" b="1" dirty="0"/>
              <a:t>, </a:t>
            </a:r>
            <a:r>
              <a:rPr lang="ko-KR" altLang="en-US" sz="4000" b="1" dirty="0" err="1"/>
              <a:t>강병익</a:t>
            </a:r>
            <a:endParaRPr lang="ko-KR" alt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00806-A735-48FF-B251-3FA4B98D363C}"/>
              </a:ext>
            </a:extLst>
          </p:cNvPr>
          <p:cNvSpPr txBox="1"/>
          <p:nvPr/>
        </p:nvSpPr>
        <p:spPr>
          <a:xfrm>
            <a:off x="18336661" y="6698539"/>
            <a:ext cx="12801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김기준</a:t>
            </a:r>
            <a:r>
              <a:rPr lang="en-US" altLang="ko-KR" sz="4000" b="1" dirty="0"/>
              <a:t>, </a:t>
            </a:r>
            <a:r>
              <a:rPr lang="ko-KR" altLang="en-US" sz="4000" b="1" dirty="0"/>
              <a:t>김병철</a:t>
            </a:r>
            <a:r>
              <a:rPr lang="en-US" altLang="ko-KR" sz="4000" b="1" dirty="0"/>
              <a:t>, </a:t>
            </a:r>
            <a:r>
              <a:rPr lang="ko-KR" altLang="en-US" sz="4000" b="1" dirty="0"/>
              <a:t>박세훈</a:t>
            </a:r>
            <a:r>
              <a:rPr lang="en-US" altLang="ko-KR" sz="4000" b="1" dirty="0"/>
              <a:t>, </a:t>
            </a:r>
            <a:r>
              <a:rPr lang="ko-KR" altLang="en-US" sz="4000" b="1" dirty="0"/>
              <a:t>이도훈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173A15F4-13D0-449B-B18B-BC2BC1AF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347" y="8039270"/>
            <a:ext cx="28800000" cy="85484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894E683-7AED-444D-B7A6-D7B75137E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2347" y="15438893"/>
            <a:ext cx="28800000" cy="854849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113FBEB-027F-4194-9120-9E7B99505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2347" y="32928482"/>
            <a:ext cx="28800000" cy="854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E17F46-5829-410E-8E11-C82552B189C1}"/>
              </a:ext>
            </a:extLst>
          </p:cNvPr>
          <p:cNvSpPr txBox="1"/>
          <p:nvPr/>
        </p:nvSpPr>
        <p:spPr>
          <a:xfrm>
            <a:off x="914400" y="672726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0070C0"/>
                </a:solidFill>
              </a:rPr>
              <a:t>ㅣ학과명ㅣ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5ED26-E9BE-4CEE-810B-8773DB6282ED}"/>
              </a:ext>
            </a:extLst>
          </p:cNvPr>
          <p:cNvSpPr txBox="1"/>
          <p:nvPr/>
        </p:nvSpPr>
        <p:spPr>
          <a:xfrm>
            <a:off x="8193626" y="6727265"/>
            <a:ext cx="324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0070C0"/>
                </a:solidFill>
              </a:rPr>
              <a:t>ㅣ지도교수ㅣ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809F5-9669-4B7A-9967-139B075F6443}"/>
              </a:ext>
            </a:extLst>
          </p:cNvPr>
          <p:cNvSpPr txBox="1"/>
          <p:nvPr/>
        </p:nvSpPr>
        <p:spPr>
          <a:xfrm>
            <a:off x="14879685" y="6757099"/>
            <a:ext cx="324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0070C0"/>
                </a:solidFill>
              </a:rPr>
              <a:t>ㅣ참여학생ㅣ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7E40529-8724-45F9-9EAA-70218B5880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6948" y="17042099"/>
            <a:ext cx="527144" cy="540000"/>
          </a:xfrm>
          <a:prstGeom prst="rect">
            <a:avLst/>
          </a:prstGeom>
        </p:spPr>
      </p:pic>
      <p:sp>
        <p:nvSpPr>
          <p:cNvPr id="22" name="부제목 2">
            <a:extLst>
              <a:ext uri="{FF2B5EF4-FFF2-40B4-BE49-F238E27FC236}">
                <a16:creationId xmlns:a16="http://schemas.microsoft.com/office/drawing/2014/main" id="{45828412-775D-4312-B5F9-E109713BCE30}"/>
              </a:ext>
            </a:extLst>
          </p:cNvPr>
          <p:cNvSpPr txBox="1">
            <a:spLocks/>
          </p:cNvSpPr>
          <p:nvPr/>
        </p:nvSpPr>
        <p:spPr>
          <a:xfrm>
            <a:off x="1852218" y="34540056"/>
            <a:ext cx="28372499" cy="7706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239902" rtl="0" eaLnBrk="1" latinLnBrk="1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5000" dirty="0"/>
              <a:t>독거노인의 건강정보</a:t>
            </a:r>
            <a:r>
              <a:rPr lang="en-US" altLang="ko-KR" sz="5000" dirty="0"/>
              <a:t>( </a:t>
            </a:r>
            <a:r>
              <a:rPr lang="ko-KR" altLang="en-US" sz="5000" dirty="0"/>
              <a:t>심박수</a:t>
            </a:r>
            <a:r>
              <a:rPr lang="en-US" altLang="ko-KR" sz="5000" dirty="0"/>
              <a:t>, </a:t>
            </a:r>
            <a:r>
              <a:rPr lang="ko-KR" altLang="en-US" sz="5000" dirty="0"/>
              <a:t>활동량</a:t>
            </a:r>
            <a:r>
              <a:rPr lang="en-US" altLang="ko-KR" sz="5000" dirty="0"/>
              <a:t>, </a:t>
            </a:r>
            <a:r>
              <a:rPr lang="ko-KR" altLang="en-US" sz="5000" dirty="0"/>
              <a:t>수면패턴</a:t>
            </a:r>
            <a:r>
              <a:rPr lang="en-US" altLang="ko-KR" sz="5000" dirty="0"/>
              <a:t>)</a:t>
            </a:r>
            <a:r>
              <a:rPr lang="ko-KR" altLang="en-US" sz="5000" dirty="0"/>
              <a:t>을 </a:t>
            </a:r>
            <a:r>
              <a:rPr lang="ko-KR" altLang="en-US" sz="5000" dirty="0" err="1"/>
              <a:t>일단위</a:t>
            </a:r>
            <a:r>
              <a:rPr lang="en-US" altLang="ko-KR" sz="5000" dirty="0"/>
              <a:t>, </a:t>
            </a:r>
            <a:r>
              <a:rPr lang="ko-KR" altLang="en-US" sz="5000" dirty="0"/>
              <a:t>주단위로 한 눈에 확인할 수 있다</a:t>
            </a:r>
            <a:r>
              <a:rPr lang="en-US" altLang="ko-KR" sz="5000" dirty="0"/>
              <a:t>.</a:t>
            </a:r>
            <a:endParaRPr lang="en-US" altLang="ko-KR" sz="2800" dirty="0"/>
          </a:p>
          <a:p>
            <a:pPr algn="l"/>
            <a:endParaRPr lang="en-US" altLang="ko-KR" sz="2800" dirty="0"/>
          </a:p>
          <a:p>
            <a:pPr algn="l"/>
            <a:r>
              <a:rPr lang="en-US" altLang="ko-KR" sz="5000" dirty="0"/>
              <a:t>Unity</a:t>
            </a:r>
            <a:r>
              <a:rPr lang="ko-KR" altLang="en-US" sz="5000" dirty="0"/>
              <a:t>를 통해 독거노인의 사생활을 침해하지 않고</a:t>
            </a:r>
            <a:r>
              <a:rPr lang="en-US" altLang="ko-KR" sz="5000" dirty="0"/>
              <a:t>, </a:t>
            </a:r>
            <a:r>
              <a:rPr lang="ko-KR" altLang="en-US" sz="5000" dirty="0"/>
              <a:t>독거노인의 자택 내부 위치를 확인할 수 있다</a:t>
            </a:r>
            <a:r>
              <a:rPr lang="en-US" altLang="ko-KR" sz="5000" dirty="0"/>
              <a:t>.</a:t>
            </a:r>
          </a:p>
          <a:p>
            <a:pPr algn="l"/>
            <a:endParaRPr lang="en-US" altLang="ko-KR" sz="2800" dirty="0"/>
          </a:p>
          <a:p>
            <a:pPr algn="l"/>
            <a:r>
              <a:rPr lang="ko-KR" altLang="en-US" sz="5000" dirty="0"/>
              <a:t>독거노인에 국한되지 않고 어린이나 장애인 등 보호가 필요한 사람에게도 활용 가능하다</a:t>
            </a:r>
            <a:r>
              <a:rPr lang="en-US" altLang="ko-KR" sz="5000" dirty="0"/>
              <a:t>.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98758"/>
            <a:ext cx="4772438" cy="1499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2439" y="41677085"/>
            <a:ext cx="5554902" cy="1509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308" y="95726"/>
            <a:ext cx="314848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2023</a:t>
            </a:r>
            <a:r>
              <a:rPr lang="ko-KR" altLang="en-US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학년도 </a:t>
            </a:r>
            <a:r>
              <a:rPr lang="en-US" altLang="ko-KR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학기 의료</a:t>
            </a:r>
            <a:r>
              <a:rPr lang="en-US" altLang="ko-KR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</a:t>
            </a:r>
            <a:r>
              <a:rPr lang="ko-KR" altLang="en-US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공학과 성과 전시회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C85C7CFD-1FDA-7FE7-14E0-8D5E01B60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7500" y="34609749"/>
            <a:ext cx="527144" cy="540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5E32C768-B9FD-C5B1-F182-EB7B298D79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6948" y="38473999"/>
            <a:ext cx="527144" cy="5400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EF1DD17-9744-7EF9-049C-F1824C673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"/>
          <a:stretch/>
        </p:blipFill>
        <p:spPr bwMode="auto">
          <a:xfrm>
            <a:off x="1312347" y="9178883"/>
            <a:ext cx="9896605" cy="597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B4C65FD-E47D-C44C-DDD4-9540F4827C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48727" y="9195109"/>
            <a:ext cx="6887934" cy="5921752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C70BA0C1-9F61-465D-D5E5-12F7FAF026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7500" y="36541874"/>
            <a:ext cx="527144" cy="54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9F7054C-F762-E89D-F7C4-3C17D6D76991}"/>
              </a:ext>
            </a:extLst>
          </p:cNvPr>
          <p:cNvSpPr txBox="1"/>
          <p:nvPr/>
        </p:nvSpPr>
        <p:spPr>
          <a:xfrm>
            <a:off x="1852218" y="16955746"/>
            <a:ext cx="7291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시스템 구성도</a:t>
            </a: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DA0E8054-B7DF-6AC7-878B-9191026EDD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77167" y="17042099"/>
            <a:ext cx="527144" cy="54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B44B3E1-7290-2B6A-ECBE-246814EC0A53}"/>
              </a:ext>
            </a:extLst>
          </p:cNvPr>
          <p:cNvSpPr txBox="1"/>
          <p:nvPr/>
        </p:nvSpPr>
        <p:spPr>
          <a:xfrm>
            <a:off x="12804311" y="17002384"/>
            <a:ext cx="7291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구현</a:t>
            </a:r>
            <a:r>
              <a:rPr lang="en-US" altLang="ko-KR" sz="4000" dirty="0"/>
              <a:t> </a:t>
            </a:r>
            <a:r>
              <a:rPr lang="ko-KR" altLang="en-US" sz="4000" dirty="0"/>
              <a:t>모습 및 </a:t>
            </a:r>
            <a:r>
              <a:rPr lang="en-US" altLang="ko-KR" sz="4000" dirty="0"/>
              <a:t>UI</a:t>
            </a:r>
            <a:endParaRPr lang="ko-KR" altLang="en-US" sz="4000" dirty="0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A1A26F5-E2BA-3D46-BD66-7630D4239421}"/>
              </a:ext>
            </a:extLst>
          </p:cNvPr>
          <p:cNvSpPr/>
          <p:nvPr/>
        </p:nvSpPr>
        <p:spPr>
          <a:xfrm>
            <a:off x="18793978" y="11827695"/>
            <a:ext cx="995149" cy="682758"/>
          </a:xfrm>
          <a:prstGeom prst="rightArrow">
            <a:avLst/>
          </a:prstGeom>
          <a:solidFill>
            <a:srgbClr val="007F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89EA64-07F2-966C-0EDE-91765851B0FB}"/>
              </a:ext>
            </a:extLst>
          </p:cNvPr>
          <p:cNvSpPr txBox="1"/>
          <p:nvPr/>
        </p:nvSpPr>
        <p:spPr>
          <a:xfrm>
            <a:off x="20246444" y="11922767"/>
            <a:ext cx="10561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“</a:t>
            </a:r>
            <a:r>
              <a:rPr lang="ko-KR" altLang="en-US" sz="4000" b="1" dirty="0" err="1"/>
              <a:t>스마트워치를</a:t>
            </a:r>
            <a:r>
              <a:rPr lang="ko-KR" altLang="en-US" sz="4000" b="1" dirty="0"/>
              <a:t> 활용한 모니터링 시스템  개발</a:t>
            </a:r>
            <a:r>
              <a:rPr lang="en-US" altLang="ko-KR" sz="4000" b="1" dirty="0"/>
              <a:t>”</a:t>
            </a:r>
            <a:endParaRPr lang="ko-KR" altLang="en-US" sz="4000" b="1" dirty="0"/>
          </a:p>
        </p:txBody>
      </p:sp>
      <p:pic>
        <p:nvPicPr>
          <p:cNvPr id="19" name="그림 1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3C586B2-1D9F-6162-A74D-B7929B73CA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19" y="23856729"/>
            <a:ext cx="11653063" cy="8739797"/>
          </a:xfrm>
          <a:prstGeom prst="rect">
            <a:avLst/>
          </a:prstGeom>
        </p:spPr>
      </p:pic>
      <p:pic>
        <p:nvPicPr>
          <p:cNvPr id="16" name="그림 15" descr="도표, 텍스트, 스크린샷, 평면도이(가) 표시된 사진&#10;&#10;자동 생성된 설명">
            <a:extLst>
              <a:ext uri="{FF2B5EF4-FFF2-40B4-BE49-F238E27FC236}">
                <a16:creationId xmlns:a16="http://schemas.microsoft.com/office/drawing/2014/main" id="{FD357458-19F8-5D9A-ED47-F6C1EA1CF6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96" y="17834056"/>
            <a:ext cx="8531891" cy="59945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A6A6F4-6F4A-91C1-6A4B-A2AB47088F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27604" y="17914860"/>
            <a:ext cx="10477500" cy="53435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6DF806-68A2-0854-09B9-3CAA5AE56CFD}"/>
              </a:ext>
            </a:extLst>
          </p:cNvPr>
          <p:cNvSpPr txBox="1"/>
          <p:nvPr/>
        </p:nvSpPr>
        <p:spPr>
          <a:xfrm>
            <a:off x="21381019" y="23273861"/>
            <a:ext cx="276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&lt;Unity Map&gt;</a:t>
            </a:r>
            <a:endParaRPr lang="ko-KR" altLang="en-US" sz="20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454656E-22E2-BAB8-A8CF-664843A3BA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210271" y="24153640"/>
            <a:ext cx="12049337" cy="76211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B8F3D26-A16F-9819-B842-4823CE9D871F}"/>
              </a:ext>
            </a:extLst>
          </p:cNvPr>
          <p:cNvSpPr txBox="1"/>
          <p:nvPr/>
        </p:nvSpPr>
        <p:spPr>
          <a:xfrm>
            <a:off x="28503540" y="31751451"/>
            <a:ext cx="276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&lt;Fitbit Studio&gt;</a:t>
            </a:r>
            <a:endParaRPr lang="ko-KR" altLang="en-US" sz="2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1E0AE51-3A26-4DA0-B1B6-BBFFAA29B1F3}"/>
                  </a:ext>
                </a:extLst>
              </p14:cNvPr>
              <p14:cNvContentPartPr/>
              <p14:nvPr/>
            </p14:nvContentPartPr>
            <p14:xfrm>
              <a:off x="12102373" y="17787164"/>
              <a:ext cx="360" cy="14903146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1E0AE51-3A26-4DA0-B1B6-BBFFAA29B1F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093373" y="17778164"/>
                <a:ext cx="18000" cy="14920786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081605A-927C-BFB3-BB7F-BC57DE419F7C}"/>
              </a:ext>
            </a:extLst>
          </p:cNvPr>
          <p:cNvSpPr txBox="1"/>
          <p:nvPr/>
        </p:nvSpPr>
        <p:spPr>
          <a:xfrm>
            <a:off x="8443449" y="23819806"/>
            <a:ext cx="276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&lt;Flow Chart&gt;</a:t>
            </a:r>
            <a:endParaRPr lang="ko-KR" alt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7D4D4-5EB2-817E-144B-F59A7E50ABC7}"/>
              </a:ext>
            </a:extLst>
          </p:cNvPr>
          <p:cNvSpPr txBox="1"/>
          <p:nvPr/>
        </p:nvSpPr>
        <p:spPr>
          <a:xfrm>
            <a:off x="10065975" y="32419112"/>
            <a:ext cx="276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&lt;Architecture&gt;</a:t>
            </a:r>
            <a:endParaRPr lang="ko-KR" altLang="en-US" sz="2000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524D154-6E05-30BC-7FA4-FAF2D6F85D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1392550" y="25206653"/>
            <a:ext cx="7625344" cy="55552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0888359-5615-15EF-BAFA-98A8D31F8070}"/>
              </a:ext>
            </a:extLst>
          </p:cNvPr>
          <p:cNvSpPr txBox="1"/>
          <p:nvPr/>
        </p:nvSpPr>
        <p:spPr>
          <a:xfrm>
            <a:off x="15542208" y="31762547"/>
            <a:ext cx="276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&lt;PIR Sensor &amp; Model&gt;</a:t>
            </a:r>
            <a:endParaRPr lang="ko-KR" altLang="en-US" sz="2000" b="1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9CB6400-86EA-91E4-F6D1-D74053FF3F8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755436" y="17892536"/>
            <a:ext cx="5361597" cy="603264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3190244-662A-0700-1841-BF0C26A618A2}"/>
              </a:ext>
            </a:extLst>
          </p:cNvPr>
          <p:cNvSpPr txBox="1"/>
          <p:nvPr/>
        </p:nvSpPr>
        <p:spPr>
          <a:xfrm>
            <a:off x="27503730" y="23428471"/>
            <a:ext cx="276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&lt;Web Page&gt;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24123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63B20C2D4971C4F8B90351C3F56BC2F" ma:contentTypeVersion="14" ma:contentTypeDescription="새 문서를 만듭니다." ma:contentTypeScope="" ma:versionID="dcd8b3572784deeed1a0dfce758ab940">
  <xsd:schema xmlns:xsd="http://www.w3.org/2001/XMLSchema" xmlns:xs="http://www.w3.org/2001/XMLSchema" xmlns:p="http://schemas.microsoft.com/office/2006/metadata/properties" xmlns:ns2="0b7cae5d-f27e-4619-9517-c4982396113a" xmlns:ns3="4dbb993a-c937-4ad7-9619-ad03b79a8964" targetNamespace="http://schemas.microsoft.com/office/2006/metadata/properties" ma:root="true" ma:fieldsID="4c3a37e767d4a83cce59130fc4b695f0" ns2:_="" ns3:_="">
    <xsd:import namespace="0b7cae5d-f27e-4619-9517-c4982396113a"/>
    <xsd:import namespace="4dbb993a-c937-4ad7-9619-ad03b79a89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cae5d-f27e-4619-9517-c498239611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bb993a-c937-4ad7-9619-ad03b79a896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48eeec9-2da6-4f0c-9bf4-1f5454d585f8}" ma:internalName="TaxCatchAll" ma:showField="CatchAllData" ma:web="4dbb993a-c937-4ad7-9619-ad03b79a89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bb993a-c937-4ad7-9619-ad03b79a8964" xsi:nil="true"/>
    <lcf76f155ced4ddcb4097134ff3c332f xmlns="0b7cae5d-f27e-4619-9517-c4982396113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B4F9540-A00D-4FD5-B129-14B80E2E6551}"/>
</file>

<file path=customXml/itemProps2.xml><?xml version="1.0" encoding="utf-8"?>
<ds:datastoreItem xmlns:ds="http://schemas.openxmlformats.org/officeDocument/2006/customXml" ds:itemID="{0DDE29C9-97B6-4ADF-96D5-147369AAEF35}"/>
</file>

<file path=customXml/itemProps3.xml><?xml version="1.0" encoding="utf-8"?>
<ds:datastoreItem xmlns:ds="http://schemas.openxmlformats.org/officeDocument/2006/customXml" ds:itemID="{950FD379-ECF5-4AD7-B7E5-5AB1B60A6E9E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4853</TotalTime>
  <Words>116</Words>
  <Application>Microsoft Office PowerPoint</Application>
  <PresentationFormat>사용자 지정</PresentationFormat>
  <Paragraphs>22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HY견고딕</vt:lpstr>
      <vt:lpstr>맑은 고딕</vt:lpstr>
      <vt:lpstr>Arial</vt:lpstr>
      <vt:lpstr>Calibri</vt:lpstr>
      <vt:lpstr>Calibri Light</vt:lpstr>
      <vt:lpstr>Office 테마</vt:lpstr>
      <vt:lpstr>스마트워치를 활용한 독거노인 모니터링 시스템 개발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과제 제목 입력</dc:title>
  <dc:creator>박 지현</dc:creator>
  <cp:lastModifiedBy>catcher dream</cp:lastModifiedBy>
  <cp:revision>29</cp:revision>
  <dcterms:created xsi:type="dcterms:W3CDTF">2021-10-28T07:04:40Z</dcterms:created>
  <dcterms:modified xsi:type="dcterms:W3CDTF">2023-06-29T08:57:43Z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0x010100B63B20C2D4971C4F8B90351C3F56BC2F</vt:lpwstr>
  </property>
</Properties>
</file>